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7"/>
  </p:notesMasterIdLst>
  <p:handoutMasterIdLst>
    <p:handoutMasterId r:id="rId28"/>
  </p:handoutMasterIdLst>
  <p:sldIdLst>
    <p:sldId id="260" r:id="rId18"/>
    <p:sldId id="261" r:id="rId19"/>
    <p:sldId id="262" r:id="rId20"/>
    <p:sldId id="263" r:id="rId21"/>
    <p:sldId id="264" r:id="rId22"/>
    <p:sldId id="266" r:id="rId23"/>
    <p:sldId id="265" r:id="rId24"/>
    <p:sldId id="267" r:id="rId25"/>
    <p:sldId id="26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81" d="100"/>
          <a:sy n="81" d="100"/>
        </p:scale>
        <p:origin x="5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orange-blue-green-1247931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80F43-C6A2-4450-B316-B8CA475EB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Lord, I lift Your name on high</a:t>
            </a:r>
          </a:p>
          <a:p>
            <a:pPr latinLnBrk="1"/>
            <a:r>
              <a:rPr lang="en-US" dirty="0"/>
              <a:t>Lord, I love to sing Your praises</a:t>
            </a:r>
          </a:p>
          <a:p>
            <a:pPr latinLnBrk="1"/>
            <a:r>
              <a:rPr lang="ko-KR" altLang="en-US" dirty="0"/>
              <a:t>주의 이름 높이며</a:t>
            </a:r>
            <a:endParaRPr lang="en-US" altLang="ko-KR" dirty="0"/>
          </a:p>
          <a:p>
            <a:pPr latinLnBrk="1"/>
            <a:r>
              <a:rPr lang="ko-KR" altLang="en-US" dirty="0"/>
              <a:t>주를 찬양하나이다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1828554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2890A-7ABA-4143-A536-68EECB0F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 I'm so glad You're in my life</a:t>
            </a:r>
          </a:p>
          <a:p>
            <a:pPr latinLnBrk="1"/>
            <a:r>
              <a:rPr lang="en-US" dirty="0"/>
              <a:t>I'm so glad You came to save us</a:t>
            </a:r>
          </a:p>
          <a:p>
            <a:pPr latinLnBrk="1"/>
            <a:r>
              <a:rPr lang="ko-KR" altLang="en-US" dirty="0"/>
              <a:t>나를 구하러 오신</a:t>
            </a:r>
            <a:endParaRPr lang="en-US" altLang="ko-KR" dirty="0"/>
          </a:p>
          <a:p>
            <a:pPr latinLnBrk="1"/>
            <a:r>
              <a:rPr lang="ko-KR" altLang="en-US" dirty="0"/>
              <a:t>주를 기뻐하나이다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19423431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5CCBB-DEEE-4D02-999F-C7CA95BA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E9D48-6777-4B48-AA27-D4F2591BC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792785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3AAE-23D5-4205-A651-5584CE959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came from heaven to earth</a:t>
            </a:r>
          </a:p>
          <a:p>
            <a:pPr latinLnBrk="1"/>
            <a:r>
              <a:rPr lang="en-US" dirty="0"/>
              <a:t>To show the way</a:t>
            </a:r>
          </a:p>
          <a:p>
            <a:pPr latinLnBrk="1"/>
            <a:r>
              <a:rPr lang="ko-KR" altLang="en-US" dirty="0"/>
              <a:t>하늘 영광 버리고</a:t>
            </a:r>
            <a:endParaRPr lang="en-US" altLang="ko-KR" dirty="0"/>
          </a:p>
          <a:p>
            <a:pPr latinLnBrk="1"/>
            <a:r>
              <a:rPr lang="ko-KR" altLang="en-US" dirty="0"/>
              <a:t>이 땅위에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4256067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5824F-1F2E-4C7B-8504-7E9FB9E31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From the earth to the cross</a:t>
            </a:r>
          </a:p>
          <a:p>
            <a:pPr latinLnBrk="1"/>
            <a:r>
              <a:rPr lang="en-US" dirty="0"/>
              <a:t>My debt to pay</a:t>
            </a:r>
          </a:p>
          <a:p>
            <a:pPr latinLnBrk="1"/>
            <a:r>
              <a:rPr lang="ko-KR" altLang="en-US" dirty="0"/>
              <a:t>십자가를 지시고</a:t>
            </a:r>
            <a:endParaRPr lang="en-US" altLang="ko-KR" dirty="0"/>
          </a:p>
          <a:p>
            <a:pPr latinLnBrk="1"/>
            <a:r>
              <a:rPr lang="ko-KR" altLang="en-US" dirty="0"/>
              <a:t>죄사했네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405344477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26BAF-3025-447D-AF45-1AAD7C7A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From the cross to the grave</a:t>
            </a:r>
          </a:p>
          <a:p>
            <a:pPr latinLnBrk="1"/>
            <a:r>
              <a:rPr lang="en-US" dirty="0"/>
              <a:t>From the grave to the sky</a:t>
            </a:r>
          </a:p>
          <a:p>
            <a:pPr latinLnBrk="1"/>
            <a:r>
              <a:rPr lang="ko-KR" altLang="en-US" dirty="0"/>
              <a:t>무덤에서 일어나</a:t>
            </a:r>
            <a:endParaRPr lang="en-US" altLang="ko-KR" dirty="0"/>
          </a:p>
          <a:p>
            <a:pPr latinLnBrk="1"/>
            <a:r>
              <a:rPr lang="ko-KR" altLang="en-US" dirty="0"/>
              <a:t>하늘로 올리셨네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04582454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A8BE2-3DE0-4F3F-9264-147CEB58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I lift Your name on high</a:t>
            </a:r>
          </a:p>
          <a:p>
            <a:r>
              <a:rPr lang="ko-KR" altLang="en-US" dirty="0"/>
              <a:t>주의 이름 높이리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57206758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AC3C3-27ED-4F94-8076-D4B6EBD4B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EC9EB-9AF7-40E0-9884-EAE0C7147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I Lift Your Name on High</a:t>
            </a:r>
          </a:p>
        </p:txBody>
      </p:sp>
    </p:spTree>
    <p:extLst>
      <p:ext uri="{BB962C8B-B14F-4D97-AF65-F5344CB8AC3E}">
        <p14:creationId xmlns:p14="http://schemas.microsoft.com/office/powerpoint/2010/main" val="317222926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160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209</cp:revision>
  <dcterms:created xsi:type="dcterms:W3CDTF">2011-12-04T14:58:54Z</dcterms:created>
  <dcterms:modified xsi:type="dcterms:W3CDTF">2020-01-05T14:39:21Z</dcterms:modified>
</cp:coreProperties>
</file>